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/>
    <p:restoredTop sz="94651"/>
  </p:normalViewPr>
  <p:slideViewPr>
    <p:cSldViewPr snapToGrid="0" snapToObjects="1">
      <p:cViewPr varScale="1">
        <p:scale>
          <a:sx n="143" d="100"/>
          <a:sy n="143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7C30-AC61-A442-821C-631E42FB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176E3F-4D31-5D40-BC8F-5419F0260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90A47-FA7F-2C41-8F70-F526D57B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BC903-703C-084F-BC44-66B767B0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A6F35-A954-FD4E-9C8E-66F79699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11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F3057-0DD4-B843-94D7-A31162C4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84D81B-B558-274D-92A0-1269FF649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E016D-C66C-B94B-8D9B-EBBAD239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08513-3172-804E-9067-1C3E360A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3B7E6-1FBD-8444-AFE9-60EB2233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812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F518E-DC58-DE4B-9259-B3CE21AD8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B996C4-8D8A-8E4F-8FEC-B50FB14CE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F6E00-717D-274C-B39D-D8AC662C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08D1A-EDA5-3E4C-8C0C-79457024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B50CA9-2900-7147-B3DE-6A2A8618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251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6075E-AF04-1B4C-A370-3309250D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91A5A-2724-D14F-89E2-81DC8023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B2546-9C93-7945-B1DD-770681E0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BB0B2-842A-F841-A8FC-DB282033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DEFFB-ED2A-CF4E-985D-17D27DD5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85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54CE0-B93E-094A-B00B-385F399F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B78EBA-EB74-524C-8FDA-DA62DF592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F866E-4431-8940-8611-A6670DB2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E0CB8-D156-3740-9AF8-6153A536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32C28-FF95-B74E-940D-01209A55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9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83AB2-3F40-5A49-AB4B-92E79DAD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DE8F-53E7-0D45-88F9-690DC2848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5F30EA-DEF4-DD46-9056-6E4914ED0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1AD17-C5A6-C74C-ABFC-5B784CF2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02E39-DBA5-CF46-8087-D83A631E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DF5C3-BB60-3948-A4FF-71132C5C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86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B00E-D7FF-B247-8B8A-22A10A6A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55F394-AF14-2F41-9E5E-A3965C926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42F74-7E44-F240-8E4A-FCCD93411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B3B955-2AA9-0241-BE86-A9E2FC25E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88404B-20D5-AC40-86FF-B87AA50D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832CAE-B8DF-074F-8207-41A0ACEF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FADEEB-B41D-2E48-A976-B5DC1525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268259-4690-1C4C-8DF9-26AD3C87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4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25D9-B4B9-694A-B56F-F127D844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77CCDC-B314-9343-B5F2-BA398126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3290D6-A8E9-5F4D-8516-1327E15F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194F28-A222-9746-B1ED-0307BAC2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534F98-14D0-2C46-9FAB-BF044F30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7FF22D-FAA8-C54A-B24E-041BD26E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8B4674-4DC3-BA42-9B04-6FF794AC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57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380DE-DD4D-B343-A54F-E4536104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14C83-18A1-2449-870E-E6290C004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B8E6D-C879-1B4E-9E12-B8652EB6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3B36B5-E34B-304F-8564-77165E95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965804-AB73-FC45-A80C-2EF33D68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C1397-A208-F248-BF15-205ADEEA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115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E0E35-6843-7143-A4AF-AC906409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6FC849-FF11-EB43-B185-745593ADE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68B9E-7895-B44B-8772-5334E0AB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091EEC-15A7-8749-9FE2-7E29ED1E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2D85AE-7C48-B94E-98AE-ECD5DF86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9F225-5657-974F-9A37-1288FAD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7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F96E8-03FF-144E-BFA6-42CC86B6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17DFA-33CB-1A48-961F-FF14455C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557C3-9F81-AB44-A174-32711A1F3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19E1F-CBF2-E942-87A4-665F7E2A6E78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855F0-4303-B94D-A30E-72C36D90A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4AE53-6F7D-CF4B-961A-34B620F4B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DE2F0-F822-3F44-B0F6-3BC46170D4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48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83B1D0-B53B-0B44-B06C-A86EC253C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8000" dirty="0"/>
              <a:t>산업 </a:t>
            </a:r>
            <a:r>
              <a:rPr kumimoji="1" lang="ko-KR" altLang="en-US" sz="8000" dirty="0" err="1"/>
              <a:t>컴퓨터비전</a:t>
            </a:r>
            <a:r>
              <a:rPr kumimoji="1" lang="ko-KR" altLang="en-US" sz="8000"/>
              <a:t> 실제</a:t>
            </a:r>
            <a:endParaRPr kumimoji="1" lang="ko-Kore-KR" altLang="en-US" sz="80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A15EAD-78D4-9F4E-93E8-DD6DB21C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kumimoji="1" lang="ko-Kore-KR" altLang="en-US" sz="1500"/>
              <a:t>중간과제</a:t>
            </a:r>
            <a:endParaRPr kumimoji="1" lang="en-US" altLang="ko-Kore-KR" sz="1500"/>
          </a:p>
          <a:p>
            <a:pPr algn="r"/>
            <a:endParaRPr kumimoji="1" lang="en-US" altLang="ko-Kore-KR" sz="1500"/>
          </a:p>
          <a:p>
            <a:pPr algn="r"/>
            <a:r>
              <a:rPr kumimoji="1" lang="en-US" altLang="ko-Kore-KR" sz="1500"/>
              <a:t>2021254010</a:t>
            </a:r>
            <a:r>
              <a:rPr kumimoji="1" lang="ko-Kore-KR" altLang="en-US" sz="1500"/>
              <a:t> 이지호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49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31CC-26B2-074B-A8BE-15D0B848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/>
              <a:t>컴퓨터비전 관련 문제</a:t>
            </a:r>
            <a:endParaRPr kumimoji="1" lang="ko-Kore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6AB58-5055-4345-BD04-9C0B60FD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ko-KR" altLang="en-US" sz="2000"/>
              <a:t>블랙박스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차선이탈 경고에 적용할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차선 검출기 작성</a:t>
            </a:r>
            <a:endParaRPr kumimoji="1" lang="en-US" altLang="ko-KR" sz="2000" dirty="0"/>
          </a:p>
          <a:p>
            <a:r>
              <a:rPr kumimoji="1" lang="en-US" altLang="ko-KR" sz="2000" dirty="0"/>
              <a:t>Canny edge detection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Hough transform</a:t>
            </a:r>
            <a:r>
              <a:rPr kumimoji="1" lang="ko-KR" altLang="en-US" sz="2000" dirty="0"/>
              <a:t>을 이용하여 차선을 검출</a:t>
            </a:r>
            <a:endParaRPr kumimoji="1" lang="en-US" altLang="ko-KR" sz="2000" dirty="0"/>
          </a:p>
          <a:p>
            <a:r>
              <a:rPr kumimoji="1" lang="ko-KR" altLang="en-US" sz="2000" dirty="0"/>
              <a:t>추가적으로 </a:t>
            </a:r>
            <a:r>
              <a:rPr kumimoji="1" lang="en-US" altLang="ko-KR" sz="2000" dirty="0"/>
              <a:t>ROI</a:t>
            </a:r>
            <a:r>
              <a:rPr kumimoji="1" lang="ko-KR" altLang="en-US" sz="2000" dirty="0"/>
              <a:t>지정 등을 통하여 검출 성능 향상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8574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361BE-42AA-9948-BCE8-04619899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3600" err="1"/>
              <a:t>Tusimple</a:t>
            </a:r>
            <a:r>
              <a:rPr kumimoji="1" lang="en-US" altLang="ko-Kore-KR" sz="3600"/>
              <a:t> dataset </a:t>
            </a:r>
            <a:br>
              <a:rPr kumimoji="1" lang="en-US" altLang="ko-Kore-KR" sz="3600"/>
            </a:br>
            <a:r>
              <a:rPr kumimoji="1" lang="en-US" altLang="ko-Kore-KR" sz="3600"/>
              <a:t>(https://</a:t>
            </a:r>
            <a:r>
              <a:rPr kumimoji="1" lang="en-US" altLang="ko-Kore-KR" sz="3600" err="1"/>
              <a:t>github.com</a:t>
            </a:r>
            <a:r>
              <a:rPr kumimoji="1" lang="en-US" altLang="ko-Kore-KR" sz="3600"/>
              <a:t>/</a:t>
            </a:r>
            <a:r>
              <a:rPr kumimoji="1" lang="en-US" altLang="ko-Kore-KR" sz="3600" err="1"/>
              <a:t>TuSimple</a:t>
            </a:r>
            <a:r>
              <a:rPr kumimoji="1" lang="en-US" altLang="ko-Kore-KR" sz="3600"/>
              <a:t>/</a:t>
            </a:r>
            <a:r>
              <a:rPr kumimoji="1" lang="en-US" altLang="ko-Kore-KR" sz="3600" err="1"/>
              <a:t>tusimple</a:t>
            </a:r>
            <a:r>
              <a:rPr kumimoji="1" lang="en-US" altLang="ko-Kore-KR" sz="3600"/>
              <a:t>-benchmark)</a:t>
            </a:r>
            <a:endParaRPr kumimoji="1" lang="ko-Kore-KR" altLang="en-US" sz="3600"/>
          </a:p>
        </p:txBody>
      </p:sp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DB88FE88-F096-7E42-BF54-F1DFFD123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1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92CB03-ADCE-2C49-9F50-E334D570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ore-KR" altLang="en-US" sz="2800" dirty="0">
                <a:latin typeface="+mj-ea"/>
              </a:rPr>
              <a:t>마우스</a:t>
            </a:r>
            <a:r>
              <a:rPr lang="ko-KR" altLang="en-US" sz="2800" dirty="0">
                <a:latin typeface="+mj-ea"/>
              </a:rPr>
              <a:t> 이벤트로 </a:t>
            </a:r>
            <a:r>
              <a:rPr lang="ko-KR" altLang="en-US" sz="2800" dirty="0" err="1">
                <a:latin typeface="+mj-ea"/>
              </a:rPr>
              <a:t>클릭시</a:t>
            </a:r>
            <a:r>
              <a:rPr lang="ko-KR" altLang="en-US" sz="2800" dirty="0">
                <a:latin typeface="+mj-ea"/>
              </a:rPr>
              <a:t> 하늘을 제외하는 수평선 </a:t>
            </a:r>
            <a:r>
              <a:rPr lang="en-US" altLang="ko-KR" sz="2800" dirty="0">
                <a:latin typeface="+mj-ea"/>
              </a:rPr>
              <a:t>ROI </a:t>
            </a:r>
            <a:r>
              <a:rPr lang="ko-KR" altLang="en-US" sz="2800" dirty="0">
                <a:latin typeface="+mj-ea"/>
              </a:rPr>
              <a:t>지정</a:t>
            </a:r>
            <a:endParaRPr lang="ko-Kore-KR" altLang="en-US" sz="2800" dirty="0">
              <a:latin typeface="+mj-ea"/>
            </a:endParaRPr>
          </a:p>
        </p:txBody>
      </p:sp>
      <p:pic>
        <p:nvPicPr>
          <p:cNvPr id="7" name="내용 개체 틀 6" descr="텍스트, 하늘, 장면, 길이(가) 표시된 사진&#10;&#10;자동 생성된 설명">
            <a:extLst>
              <a:ext uri="{FF2B5EF4-FFF2-40B4-BE49-F238E27FC236}">
                <a16:creationId xmlns:a16="http://schemas.microsoft.com/office/drawing/2014/main" id="{47A70533-25A3-6D4B-A98D-74EAE11DD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3762375"/>
            <a:ext cx="12192003" cy="3095625"/>
          </a:xfrm>
        </p:spPr>
      </p:pic>
      <p:pic>
        <p:nvPicPr>
          <p:cNvPr id="9" name="그림 8" descr="텍스트, 길, 장면, 도로이(가) 표시된 사진&#10;&#10;자동 생성된 설명">
            <a:extLst>
              <a:ext uri="{FF2B5EF4-FFF2-40B4-BE49-F238E27FC236}">
                <a16:creationId xmlns:a16="http://schemas.microsoft.com/office/drawing/2014/main" id="{12DFC349-77FF-C546-A446-A12A52E5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401"/>
            <a:ext cx="12192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1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7949A-A9D6-E442-B6B3-0804167C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+mj-ea"/>
              </a:rPr>
              <a:t>처리</a:t>
            </a:r>
            <a:r>
              <a:rPr kumimoji="1" lang="ko-KR" altLang="en-US" dirty="0">
                <a:latin typeface="+mj-ea"/>
              </a:rPr>
              <a:t> 순서</a:t>
            </a:r>
            <a:endParaRPr kumimoji="1" lang="ko-Kore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921D3-3AFF-C744-96DD-A96E17BE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r>
              <a:rPr kumimoji="1" lang="en-US" altLang="ko-KR" dirty="0"/>
              <a:t>Gray </a:t>
            </a:r>
            <a:r>
              <a:rPr kumimoji="1" lang="ko-KR" altLang="en-US" dirty="0"/>
              <a:t>변환</a:t>
            </a:r>
            <a:endParaRPr kumimoji="1" lang="en-US" altLang="ko-KR" dirty="0"/>
          </a:p>
          <a:p>
            <a:r>
              <a:rPr kumimoji="1" lang="ko-KR" altLang="en-US" dirty="0" err="1"/>
              <a:t>가우시안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블러</a:t>
            </a:r>
            <a:endParaRPr kumimoji="1" lang="en-US" altLang="ko-KR" dirty="0"/>
          </a:p>
          <a:p>
            <a:r>
              <a:rPr kumimoji="1" lang="en-US" altLang="ko-Kore-KR" dirty="0"/>
              <a:t>Canny Edge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디텍션</a:t>
            </a:r>
            <a:endParaRPr kumimoji="1" lang="en-US" altLang="ko-Kore-KR" dirty="0"/>
          </a:p>
          <a:p>
            <a:r>
              <a:rPr kumimoji="1" lang="en-US" altLang="ko-Kore-KR" dirty="0"/>
              <a:t>ROI </a:t>
            </a:r>
            <a:r>
              <a:rPr kumimoji="1" lang="ko-KR" altLang="en-US" dirty="0"/>
              <a:t>지정</a:t>
            </a:r>
            <a:endParaRPr kumimoji="1" lang="en-US" altLang="ko-KR" dirty="0"/>
          </a:p>
          <a:p>
            <a:r>
              <a:rPr lang="en" altLang="ko-Kore-KR" dirty="0"/>
              <a:t>Hough Line</a:t>
            </a:r>
            <a:r>
              <a:rPr lang="ko-KR" altLang="en-US" dirty="0"/>
              <a:t> 변환</a:t>
            </a:r>
            <a:endParaRPr lang="en-US" altLang="ko-KR" dirty="0"/>
          </a:p>
          <a:p>
            <a:r>
              <a:rPr lang="ko-KR" altLang="en-US" dirty="0"/>
              <a:t>수평 성분의 선 제외</a:t>
            </a:r>
            <a:endParaRPr lang="en-US" altLang="ko-KR" dirty="0"/>
          </a:p>
          <a:p>
            <a:r>
              <a:rPr lang="ko-KR" altLang="en-US" dirty="0"/>
              <a:t>선 출력</a:t>
            </a:r>
            <a:endParaRPr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0017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24B75-1FB0-F141-A859-2AB42A2B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감사합니다</a:t>
            </a:r>
            <a:br>
              <a:rPr kumimoji="1" lang="en-US" altLang="ko-KR"/>
            </a:b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D9439-D5D1-5245-8EA2-B040AA75A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74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80</Words>
  <Application>Microsoft Macintosh PowerPoint</Application>
  <PresentationFormat>와이드스크린</PresentationFormat>
  <Paragraphs>20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산업 컴퓨터비전 실제</vt:lpstr>
      <vt:lpstr>컴퓨터비전 관련 문제</vt:lpstr>
      <vt:lpstr>Tusimple dataset  (https://github.com/TuSimple/tusimple-benchmark)</vt:lpstr>
      <vt:lpstr>마우스 이벤트로 클릭시 하늘을 제외하는 수평선 ROI 지정</vt:lpstr>
      <vt:lpstr>처리 순서</vt:lpstr>
      <vt:lpstr>감사합니다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산업 컴퓨터비전 실제</dc:title>
  <dc:creator>이지호</dc:creator>
  <cp:lastModifiedBy>이지호</cp:lastModifiedBy>
  <cp:revision>26</cp:revision>
  <dcterms:created xsi:type="dcterms:W3CDTF">2021-10-20T06:09:57Z</dcterms:created>
  <dcterms:modified xsi:type="dcterms:W3CDTF">2021-10-27T02:21:54Z</dcterms:modified>
</cp:coreProperties>
</file>